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57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0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66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78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99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12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77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78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4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7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57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B5244-B4A2-4F28-B2F8-64625537572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2880A-1211-4CA4-870F-4AF9137CF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94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dooley@brenproject.org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307" y="5021111"/>
            <a:ext cx="3451576" cy="18368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62883" y="1191761"/>
            <a:ext cx="1008840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The Bren Project provides high quality, supported work experiences for people with learning disabilities/autism.  We shine a light on the talents of our beneficiaries and believe that everyone should have the opportunity to experience the world of work - and enjoy all the benefits it brings. </a:t>
            </a:r>
          </a:p>
          <a:p>
            <a:endParaRPr lang="en-GB" sz="1600" dirty="0"/>
          </a:p>
          <a:p>
            <a:r>
              <a:rPr lang="en-GB" sz="1600" dirty="0"/>
              <a:t>We are a small charity making a big impact on our beneficiaries… this is a really exciting time to join us!</a:t>
            </a:r>
          </a:p>
          <a:p>
            <a:endParaRPr lang="en-GB" sz="1600" dirty="0"/>
          </a:p>
          <a:p>
            <a:r>
              <a:rPr lang="en-GB" sz="1600" dirty="0"/>
              <a:t>We are seeking a </a:t>
            </a:r>
            <a:r>
              <a:rPr lang="en-GB" sz="1600" b="1" dirty="0"/>
              <a:t>Café Supervisor, </a:t>
            </a:r>
            <a:r>
              <a:rPr lang="en-GB" sz="1600" dirty="0"/>
              <a:t>who will play a critical role in the operational delivery of our new disability café, providing a nurturing environment for beneficiaries to undertake supported placements. This role would suit a real people person</a:t>
            </a:r>
            <a:r>
              <a:rPr lang="en-GB" sz="1600"/>
              <a:t>, someone </a:t>
            </a:r>
            <a:r>
              <a:rPr lang="en-GB" sz="1600" dirty="0"/>
              <a:t>who would enjoy training and mentoring people with disabilities – helping them to develop real skills and experience within the hospitality sector.</a:t>
            </a:r>
          </a:p>
          <a:p>
            <a:endParaRPr lang="en-GB" sz="1600" dirty="0"/>
          </a:p>
          <a:p>
            <a:r>
              <a:rPr lang="en-GB" sz="1600" dirty="0"/>
              <a:t>To apply, please email </a:t>
            </a:r>
            <a:r>
              <a:rPr lang="en-GB" sz="1600" dirty="0">
                <a:hlinkClick r:id="rId3"/>
              </a:rPr>
              <a:t>ldooley@brenproject.org.uk</a:t>
            </a:r>
            <a:r>
              <a:rPr lang="en-GB" sz="1600" dirty="0"/>
              <a:t>, for an application pack. Please note that CV’s will not be accepted.</a:t>
            </a:r>
          </a:p>
          <a:p>
            <a:endParaRPr lang="en-GB" sz="1600" dirty="0"/>
          </a:p>
          <a:p>
            <a:r>
              <a:rPr lang="en-GB" sz="1600" dirty="0"/>
              <a:t>Closing date is 5</a:t>
            </a:r>
            <a:r>
              <a:rPr lang="en-GB" sz="1600" baseline="30000" dirty="0"/>
              <a:t>th</a:t>
            </a:r>
            <a:r>
              <a:rPr lang="en-GB" sz="1600" dirty="0"/>
              <a:t> September 2025.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2283" y="749983"/>
            <a:ext cx="81823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Café Supervisor  - 30 hrs a week £21,216, job share considered.</a:t>
            </a:r>
          </a:p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                              - Private healthcare and generous pension.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984116-76AB-244B-F0CE-6A87DBCC84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883" y="354374"/>
            <a:ext cx="1873882" cy="125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4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197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Bren</dc:creator>
  <cp:lastModifiedBy>Andy Ashford</cp:lastModifiedBy>
  <cp:revision>24</cp:revision>
  <cp:lastPrinted>2023-08-17T10:30:46Z</cp:lastPrinted>
  <dcterms:created xsi:type="dcterms:W3CDTF">2015-06-23T11:55:13Z</dcterms:created>
  <dcterms:modified xsi:type="dcterms:W3CDTF">2025-08-14T11:26:15Z</dcterms:modified>
</cp:coreProperties>
</file>