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81813" cy="10002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5244-B4A2-4F28-B2F8-646255375724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880A-1211-4CA4-870F-4AF9137CF6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7573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5244-B4A2-4F28-B2F8-646255375724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880A-1211-4CA4-870F-4AF9137CF6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5109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5244-B4A2-4F28-B2F8-646255375724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880A-1211-4CA4-870F-4AF9137CF6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7668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5244-B4A2-4F28-B2F8-646255375724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880A-1211-4CA4-870F-4AF9137CF6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0789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5244-B4A2-4F28-B2F8-646255375724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880A-1211-4CA4-870F-4AF9137CF6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8997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5244-B4A2-4F28-B2F8-646255375724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880A-1211-4CA4-870F-4AF9137CF6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121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5244-B4A2-4F28-B2F8-646255375724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880A-1211-4CA4-870F-4AF9137CF6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0775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5244-B4A2-4F28-B2F8-646255375724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880A-1211-4CA4-870F-4AF9137CF6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1785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5244-B4A2-4F28-B2F8-646255375724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880A-1211-4CA4-870F-4AF9137CF6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244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5244-B4A2-4F28-B2F8-646255375724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880A-1211-4CA4-870F-4AF9137CF6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2976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5244-B4A2-4F28-B2F8-646255375724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880A-1211-4CA4-870F-4AF9137CF6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579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5244-B4A2-4F28-B2F8-646255375724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32880A-1211-4CA4-870F-4AF9137CF6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9940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ashford@brenproject.org.uk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0307" y="5021111"/>
            <a:ext cx="3451576" cy="183688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62883" y="1191761"/>
            <a:ext cx="1008840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600" dirty="0"/>
          </a:p>
          <a:p>
            <a:endParaRPr lang="en-GB" sz="1600" dirty="0"/>
          </a:p>
          <a:p>
            <a:endParaRPr lang="en-GB" sz="1600" dirty="0"/>
          </a:p>
          <a:p>
            <a:r>
              <a:rPr lang="en-GB" sz="1600" dirty="0"/>
              <a:t>The Bren Project provides high quality, supported work experiences for people with learning disabilities/autism.  We shine a light on the talents of our beneficiaries and believe that everyone should have the opportunity to experience the world of work - and enjoy all the benefits it brings. </a:t>
            </a:r>
          </a:p>
          <a:p>
            <a:endParaRPr lang="en-GB" sz="1600" dirty="0"/>
          </a:p>
          <a:p>
            <a:r>
              <a:rPr lang="en-GB" sz="1600" dirty="0"/>
              <a:t>We are a small charity making a big impact on our beneficiaries… this is a really exciting time to join us!</a:t>
            </a:r>
          </a:p>
          <a:p>
            <a:endParaRPr lang="en-GB" sz="1600" dirty="0"/>
          </a:p>
          <a:p>
            <a:r>
              <a:rPr lang="en-GB" sz="1600" dirty="0"/>
              <a:t>We are seeking a </a:t>
            </a:r>
            <a:r>
              <a:rPr lang="en-GB" sz="1600" b="1" dirty="0"/>
              <a:t>Café Supervisor, </a:t>
            </a:r>
            <a:r>
              <a:rPr lang="en-GB" sz="1600" dirty="0"/>
              <a:t>who will play a critical role in the operational delivery of our new disability café, providing a nurturing environment for beneficiaries to undertake supported placements. This role would suit a real people person, someone who would enjoy training and mentoring people with disabilities – helping them to develop real skills and experience within the hospitality sector.</a:t>
            </a:r>
          </a:p>
          <a:p>
            <a:endParaRPr lang="en-GB" sz="1600" dirty="0"/>
          </a:p>
          <a:p>
            <a:r>
              <a:rPr lang="en-GB" sz="1600" dirty="0"/>
              <a:t>To apply, please email a completed application form to: </a:t>
            </a:r>
            <a:r>
              <a:rPr lang="en-GB" sz="1600" dirty="0">
                <a:hlinkClick r:id="rId3"/>
              </a:rPr>
              <a:t>aashford@brenproject.org</a:t>
            </a:r>
            <a:r>
              <a:rPr lang="en-GB" sz="1600">
                <a:hlinkClick r:id="rId3"/>
              </a:rPr>
              <a:t>.uk</a:t>
            </a:r>
            <a:r>
              <a:rPr lang="en-GB" sz="1600" dirty="0"/>
              <a:t> </a:t>
            </a:r>
            <a:r>
              <a:rPr lang="en-GB" sz="1600"/>
              <a:t> </a:t>
            </a:r>
            <a:r>
              <a:rPr lang="en-GB" sz="1600" dirty="0"/>
              <a:t>Please note that CV’s will not be accepted.</a:t>
            </a:r>
          </a:p>
          <a:p>
            <a:endParaRPr lang="en-GB" sz="1600" dirty="0"/>
          </a:p>
          <a:p>
            <a:r>
              <a:rPr lang="en-GB" sz="1600" dirty="0"/>
              <a:t>Closing date is </a:t>
            </a:r>
            <a:r>
              <a:rPr lang="en-GB" sz="1600" b="1" dirty="0"/>
              <a:t>Wed 1</a:t>
            </a:r>
            <a:r>
              <a:rPr lang="en-GB" sz="1600" b="1" baseline="30000" dirty="0"/>
              <a:t>st</a:t>
            </a:r>
            <a:r>
              <a:rPr lang="en-GB" sz="1600" b="1" dirty="0"/>
              <a:t> July 2026</a:t>
            </a:r>
            <a:r>
              <a:rPr lang="en-GB" sz="1600" dirty="0"/>
              <a:t>.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52283" y="749983"/>
            <a:ext cx="89020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Café Supervisor  - 20 hrs a week, </a:t>
            </a:r>
            <a:r>
              <a:rPr lang="pt-BR" sz="2400" b="1" dirty="0">
                <a:solidFill>
                  <a:schemeClr val="accent1">
                    <a:lumMod val="75000"/>
                  </a:schemeClr>
                </a:solidFill>
              </a:rPr>
              <a:t>£25,753 pro rata (actual £14,716)</a:t>
            </a:r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                               - Private healthcare and generous pension.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3984116-76AB-244B-F0CE-6A87DBCC84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2883" y="354374"/>
            <a:ext cx="1873882" cy="1252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3441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202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Bren</dc:creator>
  <cp:lastModifiedBy>Andy Ashford</cp:lastModifiedBy>
  <cp:revision>27</cp:revision>
  <cp:lastPrinted>2023-08-17T10:30:46Z</cp:lastPrinted>
  <dcterms:created xsi:type="dcterms:W3CDTF">2015-06-23T11:55:13Z</dcterms:created>
  <dcterms:modified xsi:type="dcterms:W3CDTF">2026-06-19T10:42:08Z</dcterms:modified>
</cp:coreProperties>
</file>