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81813" cy="10002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8AB5244-B4A2-4F28-B2F8-646255375724}" type="datetimeFigureOut">
              <a:rPr lang="en-GB" smtClean="0"/>
              <a:t>19/06/2026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32880A-1211-4CA4-870F-4AF9137CF63B}" type="slidenum">
              <a:rPr lang="en-GB" smtClean="0"/>
              <a:t>‹#›</a:t>
            </a:fld>
            <a:endParaRPr lang="en-GB"/>
          </a:p>
        </p:txBody>
      </p:sp>
    </p:spTree>
    <p:extLst>
      <p:ext uri="{BB962C8B-B14F-4D97-AF65-F5344CB8AC3E}">
        <p14:creationId xmlns:p14="http://schemas.microsoft.com/office/powerpoint/2010/main" val="1397573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8AB5244-B4A2-4F28-B2F8-646255375724}" type="datetimeFigureOut">
              <a:rPr lang="en-GB" smtClean="0"/>
              <a:t>19/06/2026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32880A-1211-4CA4-870F-4AF9137CF63B}" type="slidenum">
              <a:rPr lang="en-GB" smtClean="0"/>
              <a:t>‹#›</a:t>
            </a:fld>
            <a:endParaRPr lang="en-GB"/>
          </a:p>
        </p:txBody>
      </p:sp>
    </p:spTree>
    <p:extLst>
      <p:ext uri="{BB962C8B-B14F-4D97-AF65-F5344CB8AC3E}">
        <p14:creationId xmlns:p14="http://schemas.microsoft.com/office/powerpoint/2010/main" val="1765109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8AB5244-B4A2-4F28-B2F8-646255375724}" type="datetimeFigureOut">
              <a:rPr lang="en-GB" smtClean="0"/>
              <a:t>19/06/2026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32880A-1211-4CA4-870F-4AF9137CF63B}" type="slidenum">
              <a:rPr lang="en-GB" smtClean="0"/>
              <a:t>‹#›</a:t>
            </a:fld>
            <a:endParaRPr lang="en-GB"/>
          </a:p>
        </p:txBody>
      </p:sp>
    </p:spTree>
    <p:extLst>
      <p:ext uri="{BB962C8B-B14F-4D97-AF65-F5344CB8AC3E}">
        <p14:creationId xmlns:p14="http://schemas.microsoft.com/office/powerpoint/2010/main" val="1787668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8AB5244-B4A2-4F28-B2F8-646255375724}" type="datetimeFigureOut">
              <a:rPr lang="en-GB" smtClean="0"/>
              <a:t>19/06/2026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32880A-1211-4CA4-870F-4AF9137CF63B}" type="slidenum">
              <a:rPr lang="en-GB" smtClean="0"/>
              <a:t>‹#›</a:t>
            </a:fld>
            <a:endParaRPr lang="en-GB"/>
          </a:p>
        </p:txBody>
      </p:sp>
    </p:spTree>
    <p:extLst>
      <p:ext uri="{BB962C8B-B14F-4D97-AF65-F5344CB8AC3E}">
        <p14:creationId xmlns:p14="http://schemas.microsoft.com/office/powerpoint/2010/main" val="2820789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AB5244-B4A2-4F28-B2F8-646255375724}" type="datetimeFigureOut">
              <a:rPr lang="en-GB" smtClean="0"/>
              <a:t>19/06/2026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32880A-1211-4CA4-870F-4AF9137CF63B}" type="slidenum">
              <a:rPr lang="en-GB" smtClean="0"/>
              <a:t>‹#›</a:t>
            </a:fld>
            <a:endParaRPr lang="en-GB"/>
          </a:p>
        </p:txBody>
      </p:sp>
    </p:spTree>
    <p:extLst>
      <p:ext uri="{BB962C8B-B14F-4D97-AF65-F5344CB8AC3E}">
        <p14:creationId xmlns:p14="http://schemas.microsoft.com/office/powerpoint/2010/main" val="1538997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8AB5244-B4A2-4F28-B2F8-646255375724}" type="datetimeFigureOut">
              <a:rPr lang="en-GB" smtClean="0"/>
              <a:t>19/06/2026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32880A-1211-4CA4-870F-4AF9137CF63B}" type="slidenum">
              <a:rPr lang="en-GB" smtClean="0"/>
              <a:t>‹#›</a:t>
            </a:fld>
            <a:endParaRPr lang="en-GB"/>
          </a:p>
        </p:txBody>
      </p:sp>
    </p:spTree>
    <p:extLst>
      <p:ext uri="{BB962C8B-B14F-4D97-AF65-F5344CB8AC3E}">
        <p14:creationId xmlns:p14="http://schemas.microsoft.com/office/powerpoint/2010/main" val="2563121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8AB5244-B4A2-4F28-B2F8-646255375724}" type="datetimeFigureOut">
              <a:rPr lang="en-GB" smtClean="0"/>
              <a:t>19/06/2026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32880A-1211-4CA4-870F-4AF9137CF63B}" type="slidenum">
              <a:rPr lang="en-GB" smtClean="0"/>
              <a:t>‹#›</a:t>
            </a:fld>
            <a:endParaRPr lang="en-GB"/>
          </a:p>
        </p:txBody>
      </p:sp>
    </p:spTree>
    <p:extLst>
      <p:ext uri="{BB962C8B-B14F-4D97-AF65-F5344CB8AC3E}">
        <p14:creationId xmlns:p14="http://schemas.microsoft.com/office/powerpoint/2010/main" val="3180775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8AB5244-B4A2-4F28-B2F8-646255375724}" type="datetimeFigureOut">
              <a:rPr lang="en-GB" smtClean="0"/>
              <a:t>19/06/2026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32880A-1211-4CA4-870F-4AF9137CF63B}" type="slidenum">
              <a:rPr lang="en-GB" smtClean="0"/>
              <a:t>‹#›</a:t>
            </a:fld>
            <a:endParaRPr lang="en-GB"/>
          </a:p>
        </p:txBody>
      </p:sp>
    </p:spTree>
    <p:extLst>
      <p:ext uri="{BB962C8B-B14F-4D97-AF65-F5344CB8AC3E}">
        <p14:creationId xmlns:p14="http://schemas.microsoft.com/office/powerpoint/2010/main" val="1461785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AB5244-B4A2-4F28-B2F8-646255375724}" type="datetimeFigureOut">
              <a:rPr lang="en-GB" smtClean="0"/>
              <a:t>19/06/2026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32880A-1211-4CA4-870F-4AF9137CF63B}" type="slidenum">
              <a:rPr lang="en-GB" smtClean="0"/>
              <a:t>‹#›</a:t>
            </a:fld>
            <a:endParaRPr lang="en-GB"/>
          </a:p>
        </p:txBody>
      </p:sp>
    </p:spTree>
    <p:extLst>
      <p:ext uri="{BB962C8B-B14F-4D97-AF65-F5344CB8AC3E}">
        <p14:creationId xmlns:p14="http://schemas.microsoft.com/office/powerpoint/2010/main" val="334244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8AB5244-B4A2-4F28-B2F8-646255375724}" type="datetimeFigureOut">
              <a:rPr lang="en-GB" smtClean="0"/>
              <a:t>19/06/2026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32880A-1211-4CA4-870F-4AF9137CF63B}" type="slidenum">
              <a:rPr lang="en-GB" smtClean="0"/>
              <a:t>‹#›</a:t>
            </a:fld>
            <a:endParaRPr lang="en-GB"/>
          </a:p>
        </p:txBody>
      </p:sp>
    </p:spTree>
    <p:extLst>
      <p:ext uri="{BB962C8B-B14F-4D97-AF65-F5344CB8AC3E}">
        <p14:creationId xmlns:p14="http://schemas.microsoft.com/office/powerpoint/2010/main" val="2462976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8AB5244-B4A2-4F28-B2F8-646255375724}" type="datetimeFigureOut">
              <a:rPr lang="en-GB" smtClean="0"/>
              <a:t>19/06/2026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32880A-1211-4CA4-870F-4AF9137CF63B}" type="slidenum">
              <a:rPr lang="en-GB" smtClean="0"/>
              <a:t>‹#›</a:t>
            </a:fld>
            <a:endParaRPr lang="en-GB"/>
          </a:p>
        </p:txBody>
      </p:sp>
    </p:spTree>
    <p:extLst>
      <p:ext uri="{BB962C8B-B14F-4D97-AF65-F5344CB8AC3E}">
        <p14:creationId xmlns:p14="http://schemas.microsoft.com/office/powerpoint/2010/main" val="3060579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AB5244-B4A2-4F28-B2F8-646255375724}" type="datetimeFigureOut">
              <a:rPr lang="en-GB" smtClean="0"/>
              <a:t>19/06/2026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32880A-1211-4CA4-870F-4AF9137CF63B}" type="slidenum">
              <a:rPr lang="en-GB" smtClean="0"/>
              <a:t>‹#›</a:t>
            </a:fld>
            <a:endParaRPr lang="en-GB"/>
          </a:p>
        </p:txBody>
      </p:sp>
    </p:spTree>
    <p:extLst>
      <p:ext uri="{BB962C8B-B14F-4D97-AF65-F5344CB8AC3E}">
        <p14:creationId xmlns:p14="http://schemas.microsoft.com/office/powerpoint/2010/main" val="23099403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ashford@brenproject.org.uk"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8220307" y="5021111"/>
            <a:ext cx="3451576" cy="1836889"/>
          </a:xfrm>
          <a:prstGeom prst="rect">
            <a:avLst/>
          </a:prstGeom>
        </p:spPr>
      </p:pic>
      <p:sp>
        <p:nvSpPr>
          <p:cNvPr id="6" name="TextBox 5"/>
          <p:cNvSpPr txBox="1"/>
          <p:nvPr/>
        </p:nvSpPr>
        <p:spPr>
          <a:xfrm>
            <a:off x="862883" y="1191761"/>
            <a:ext cx="10088401" cy="4801314"/>
          </a:xfrm>
          <a:prstGeom prst="rect">
            <a:avLst/>
          </a:prstGeom>
          <a:noFill/>
        </p:spPr>
        <p:txBody>
          <a:bodyPr wrap="square" rtlCol="0">
            <a:spAutoFit/>
          </a:bodyPr>
          <a:lstStyle/>
          <a:p>
            <a:r>
              <a:rPr lang="en-GB" sz="1600" dirty="0"/>
              <a:t>The Bren Project provides high quality, supported work experiences for people with learning disabilities/autism.  We shine a light on the talents of our beneficiaries and believe that everyone should have the opportunity to experience the world of work - and enjoy all the benefits it brings. </a:t>
            </a:r>
          </a:p>
          <a:p>
            <a:endParaRPr lang="en-GB" sz="1600" dirty="0"/>
          </a:p>
          <a:p>
            <a:r>
              <a:rPr lang="en-GB" sz="1600" dirty="0"/>
              <a:t>We are a small charity with a big heart - with a positive, friendly and committed team… this is an exciting time to join us!</a:t>
            </a:r>
          </a:p>
          <a:p>
            <a:endParaRPr lang="en-GB" sz="1600" dirty="0"/>
          </a:p>
          <a:p>
            <a:r>
              <a:rPr lang="en-GB" sz="1600" dirty="0"/>
              <a:t>We are seeking a </a:t>
            </a:r>
            <a:r>
              <a:rPr lang="en-GB" sz="1600" b="1" dirty="0"/>
              <a:t>Project Co-ordinator, </a:t>
            </a:r>
            <a:r>
              <a:rPr lang="en-GB" sz="1600" dirty="0"/>
              <a:t>who will play a critical role in our service delivery. The Project Coordinator will engage beneficiaries, building a personal profile with them that reflects their individual skills, ability, and aspirations. The role will involve liaising with employers, brokering suitable opportunities and nurturing successful placements through building good relationships with everyone involved. The Co-ordinator will also oversee our popular Wellbeing Hubs for beneficiaries.</a:t>
            </a:r>
          </a:p>
          <a:p>
            <a:endParaRPr lang="en-GB" sz="1600" dirty="0"/>
          </a:p>
          <a:p>
            <a:r>
              <a:rPr lang="en-GB" sz="1600" dirty="0"/>
              <a:t>To apply, please email a completed application to: </a:t>
            </a:r>
            <a:r>
              <a:rPr lang="en-GB" sz="1600" dirty="0">
                <a:hlinkClick r:id="rId3"/>
              </a:rPr>
              <a:t>aashford@brenproject.org</a:t>
            </a:r>
            <a:r>
              <a:rPr lang="en-GB" sz="1600">
                <a:hlinkClick r:id="rId3"/>
              </a:rPr>
              <a:t>.uk</a:t>
            </a:r>
            <a:r>
              <a:rPr lang="en-GB" sz="1600"/>
              <a:t> </a:t>
            </a:r>
            <a:r>
              <a:rPr lang="en-GB" sz="1600" dirty="0"/>
              <a:t>Please note that CV’s will not be accepted.</a:t>
            </a:r>
          </a:p>
          <a:p>
            <a:endParaRPr lang="en-GB" sz="1600" dirty="0"/>
          </a:p>
          <a:p>
            <a:r>
              <a:rPr lang="en-GB" sz="1600" dirty="0"/>
              <a:t>For an informal discussion or visit - please contact Andrew Ashford, Charity Manager on 01244 313473.</a:t>
            </a:r>
          </a:p>
          <a:p>
            <a:endParaRPr lang="en-GB" sz="1600" dirty="0"/>
          </a:p>
          <a:p>
            <a:r>
              <a:rPr lang="en-GB" sz="1600" dirty="0"/>
              <a:t>Closing date is Wed 1</a:t>
            </a:r>
            <a:r>
              <a:rPr lang="en-GB" sz="1600" baseline="30000" dirty="0"/>
              <a:t>st</a:t>
            </a:r>
            <a:r>
              <a:rPr lang="en-GB" sz="1600" dirty="0"/>
              <a:t> July 2026. </a:t>
            </a:r>
          </a:p>
          <a:p>
            <a:endParaRPr lang="en-GB" dirty="0"/>
          </a:p>
        </p:txBody>
      </p:sp>
      <p:sp>
        <p:nvSpPr>
          <p:cNvPr id="8" name="TextBox 7"/>
          <p:cNvSpPr txBox="1"/>
          <p:nvPr/>
        </p:nvSpPr>
        <p:spPr>
          <a:xfrm>
            <a:off x="577975" y="592682"/>
            <a:ext cx="9314538" cy="461665"/>
          </a:xfrm>
          <a:prstGeom prst="rect">
            <a:avLst/>
          </a:prstGeom>
          <a:noFill/>
        </p:spPr>
        <p:txBody>
          <a:bodyPr wrap="none" rtlCol="0">
            <a:spAutoFit/>
          </a:bodyPr>
          <a:lstStyle/>
          <a:p>
            <a:r>
              <a:rPr lang="en-GB" sz="2400" b="1" dirty="0">
                <a:solidFill>
                  <a:schemeClr val="accent1">
                    <a:lumMod val="75000"/>
                  </a:schemeClr>
                </a:solidFill>
              </a:rPr>
              <a:t>Project </a:t>
            </a:r>
            <a:r>
              <a:rPr lang="en-GB" sz="2400" b="1">
                <a:solidFill>
                  <a:schemeClr val="accent1">
                    <a:lumMod val="75000"/>
                  </a:schemeClr>
                </a:solidFill>
              </a:rPr>
              <a:t>Co-ordinator – </a:t>
            </a:r>
            <a:r>
              <a:rPr lang="en-GB" sz="2400" b="1" dirty="0">
                <a:solidFill>
                  <a:schemeClr val="accent1">
                    <a:lumMod val="75000"/>
                  </a:schemeClr>
                </a:solidFill>
              </a:rPr>
              <a:t>20 hrs a week </a:t>
            </a:r>
            <a:r>
              <a:rPr lang="pt-BR" sz="2400" b="1" dirty="0">
                <a:solidFill>
                  <a:schemeClr val="accent1">
                    <a:lumMod val="75000"/>
                  </a:schemeClr>
                </a:solidFill>
              </a:rPr>
              <a:t>£30,305 pro rata (actual £17,317)</a:t>
            </a:r>
            <a:endParaRPr lang="en-GB" sz="2400" b="1" dirty="0">
              <a:solidFill>
                <a:schemeClr val="accent1">
                  <a:lumMod val="75000"/>
                </a:schemeClr>
              </a:solidFill>
            </a:endParaRPr>
          </a:p>
        </p:txBody>
      </p:sp>
    </p:spTree>
    <p:extLst>
      <p:ext uri="{BB962C8B-B14F-4D97-AF65-F5344CB8AC3E}">
        <p14:creationId xmlns:p14="http://schemas.microsoft.com/office/powerpoint/2010/main" val="9113441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435</TotalTime>
  <Words>224</Words>
  <Application>Microsoft Office PowerPoint</Application>
  <PresentationFormat>Widescreen</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Emma Bren</dc:creator>
  <cp:lastModifiedBy>Andy Ashford</cp:lastModifiedBy>
  <cp:revision>22</cp:revision>
  <cp:lastPrinted>2023-08-17T10:30:46Z</cp:lastPrinted>
  <dcterms:created xsi:type="dcterms:W3CDTF">2015-06-23T11:55:13Z</dcterms:created>
  <dcterms:modified xsi:type="dcterms:W3CDTF">2026-06-19T10:41:45Z</dcterms:modified>
</cp:coreProperties>
</file>